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64" d="100"/>
          <a:sy n="64" d="100"/>
        </p:scale>
        <p:origin x="76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media/media3.wmv>
</file>

<file path=ppt/media/media4.wmv>
</file>

<file path=ppt/media/media5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blog.google/products/android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wmv"/><Relationship Id="rId13" Type="http://schemas.openxmlformats.org/officeDocument/2006/relationships/image" Target="../media/image8.png"/><Relationship Id="rId3" Type="http://schemas.microsoft.com/office/2007/relationships/media" Target="../media/media2.wmv"/><Relationship Id="rId7" Type="http://schemas.microsoft.com/office/2007/relationships/media" Target="../media/media4.wmv"/><Relationship Id="rId12" Type="http://schemas.openxmlformats.org/officeDocument/2006/relationships/image" Target="../media/image7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video" Target="../media/media3.wmv"/><Relationship Id="rId11" Type="http://schemas.openxmlformats.org/officeDocument/2006/relationships/slideLayout" Target="../slideLayouts/slideLayout2.xml"/><Relationship Id="rId5" Type="http://schemas.microsoft.com/office/2007/relationships/media" Target="../media/media3.wmv"/><Relationship Id="rId10" Type="http://schemas.openxmlformats.org/officeDocument/2006/relationships/video" Target="../media/media5.wmv"/><Relationship Id="rId4" Type="http://schemas.openxmlformats.org/officeDocument/2006/relationships/video" Target="../media/media2.wmv"/><Relationship Id="rId9" Type="http://schemas.microsoft.com/office/2007/relationships/media" Target="../media/media5.wmv"/><Relationship Id="rId1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DCD8A3-FDFC-4597-8D72-FF1255C247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 err="1"/>
              <a:t>Mega</a:t>
            </a:r>
            <a:r>
              <a:rPr lang="de-AT" dirty="0"/>
              <a:t> Dungeon Fighter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0944A18-44D8-4862-AEE3-DB18E47B14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/>
              <a:t>Boris Fuchs, </a:t>
            </a:r>
            <a:r>
              <a:rPr lang="de-AT" dirty="0" err="1"/>
              <a:t>jakob</a:t>
            </a:r>
            <a:r>
              <a:rPr lang="de-AT" dirty="0"/>
              <a:t> </a:t>
            </a:r>
            <a:r>
              <a:rPr lang="de-AT" dirty="0" err="1"/>
              <a:t>spirk</a:t>
            </a:r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68C3AE9-1C4E-45D5-A082-F3AFB20D5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500" y="609601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364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2A5AF341-8F61-47F1-A054-79ECE95C8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AT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4385852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C5EFCF4F-FB06-4454-8B7F-1EBCA67D8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0"/>
            <a:ext cx="8676222" cy="3200400"/>
          </a:xfrm>
        </p:spPr>
        <p:txBody>
          <a:bodyPr/>
          <a:lstStyle/>
          <a:p>
            <a:r>
              <a:rPr lang="de-AT" dirty="0" err="1"/>
              <a:t>Thanks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your</a:t>
            </a:r>
            <a:r>
              <a:rPr lang="de-AT" dirty="0"/>
              <a:t> </a:t>
            </a:r>
            <a:r>
              <a:rPr lang="de-AT" dirty="0" err="1"/>
              <a:t>attention</a:t>
            </a:r>
            <a:endParaRPr lang="de-AT" dirty="0"/>
          </a:p>
        </p:txBody>
      </p:sp>
      <p:sp>
        <p:nvSpPr>
          <p:cNvPr id="8" name="Untertitel 7">
            <a:extLst>
              <a:ext uri="{FF2B5EF4-FFF2-40B4-BE49-F238E27FC236}">
                <a16:creationId xmlns:a16="http://schemas.microsoft.com/office/drawing/2014/main" id="{68A8DF00-688D-45B9-B13B-EF46FB5E72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301584"/>
            <a:ext cx="8676222" cy="1905000"/>
          </a:xfrm>
        </p:spPr>
        <p:txBody>
          <a:bodyPr/>
          <a:lstStyle/>
          <a:p>
            <a:r>
              <a:rPr lang="de-AT" dirty="0"/>
              <a:t>Download on </a:t>
            </a:r>
            <a:r>
              <a:rPr lang="de-AT" dirty="0" err="1"/>
              <a:t>google</a:t>
            </a:r>
            <a:r>
              <a:rPr lang="de-AT" dirty="0"/>
              <a:t> </a:t>
            </a:r>
            <a:r>
              <a:rPr lang="de-AT" dirty="0" err="1"/>
              <a:t>play</a:t>
            </a:r>
            <a:r>
              <a:rPr lang="de-AT" dirty="0"/>
              <a:t> </a:t>
            </a:r>
            <a:r>
              <a:rPr lang="de-AT" dirty="0" err="1"/>
              <a:t>store</a:t>
            </a:r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A30E17B-D079-4144-90A4-CCC1452ED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2054" y="3942413"/>
            <a:ext cx="2247892" cy="224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204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2CDDC3-3ED2-4E1F-AAFC-5040ED347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idea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7BF59C9-F78A-404F-9025-D84551750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Dungeon </a:t>
            </a:r>
            <a:r>
              <a:rPr lang="de-AT" dirty="0" err="1"/>
              <a:t>fighter</a:t>
            </a:r>
            <a:endParaRPr lang="de-AT" dirty="0"/>
          </a:p>
          <a:p>
            <a:r>
              <a:rPr lang="de-AT" dirty="0"/>
              <a:t>2d</a:t>
            </a:r>
          </a:p>
          <a:p>
            <a:r>
              <a:rPr lang="de-AT" dirty="0"/>
              <a:t>Android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EDE4F66-E925-4031-9E3E-B18987D2B7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1388" y="684395"/>
            <a:ext cx="5432270" cy="305565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504BD8EE-3C9A-4DDF-A3F7-664EDF7161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625411" y="4173512"/>
            <a:ext cx="1184223" cy="118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971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543D7C-DD0C-4105-ABC8-0F048A3FA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Gameplay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4C173F-6461-4369-B560-CF129833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Big </a:t>
            </a:r>
            <a:r>
              <a:rPr lang="de-AT" dirty="0" err="1"/>
              <a:t>dungeon</a:t>
            </a:r>
            <a:endParaRPr lang="de-AT" dirty="0"/>
          </a:p>
          <a:p>
            <a:r>
              <a:rPr lang="de-AT" dirty="0" err="1"/>
              <a:t>enemies</a:t>
            </a:r>
            <a:endParaRPr lang="de-AT" dirty="0"/>
          </a:p>
          <a:p>
            <a:r>
              <a:rPr lang="de-AT" dirty="0"/>
              <a:t>Level </a:t>
            </a:r>
            <a:r>
              <a:rPr lang="de-AT" dirty="0" err="1"/>
              <a:t>up</a:t>
            </a:r>
            <a:endParaRPr lang="de-AT" dirty="0"/>
          </a:p>
          <a:p>
            <a:r>
              <a:rPr lang="de-AT" dirty="0"/>
              <a:t>Search and </a:t>
            </a:r>
            <a:r>
              <a:rPr lang="de-AT" dirty="0" err="1"/>
              <a:t>destroy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boss</a:t>
            </a:r>
            <a:endParaRPr lang="de-AT" dirty="0"/>
          </a:p>
          <a:p>
            <a:r>
              <a:rPr lang="de-AT" dirty="0"/>
              <a:t>Game </a:t>
            </a:r>
            <a:r>
              <a:rPr lang="de-AT" dirty="0" err="1"/>
              <a:t>sound</a:t>
            </a:r>
            <a:endParaRPr lang="de-AT" dirty="0"/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72646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58D0CD-F4C3-48A0-B00F-9E4DB2385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Features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601C99-7A5F-4A81-AE23-8E54457F0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Fighting </a:t>
            </a:r>
          </a:p>
          <a:p>
            <a:r>
              <a:rPr lang="de-AT" dirty="0"/>
              <a:t>Gain </a:t>
            </a:r>
            <a:r>
              <a:rPr lang="de-AT" dirty="0" err="1"/>
              <a:t>experience</a:t>
            </a:r>
            <a:endParaRPr lang="de-AT" dirty="0"/>
          </a:p>
          <a:p>
            <a:r>
              <a:rPr lang="de-AT" dirty="0"/>
              <a:t>Character upgrade</a:t>
            </a:r>
          </a:p>
          <a:p>
            <a:r>
              <a:rPr lang="de-AT" dirty="0"/>
              <a:t>Gain </a:t>
            </a:r>
            <a:r>
              <a:rPr lang="de-AT" dirty="0" err="1"/>
              <a:t>health</a:t>
            </a:r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4932835-D84F-49CE-92FD-3542F7A63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1625" y="500034"/>
            <a:ext cx="4724108" cy="2638444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D2C7001-2C06-4E23-9C41-89A27C7B2E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3926" y="3542500"/>
            <a:ext cx="4705384" cy="2638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591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8A9EC1-22FD-45D3-9325-C12D986D9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controls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EC4B2C-91FD-4E05-B195-65B96978D0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Joystick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move</a:t>
            </a:r>
            <a:endParaRPr lang="de-AT" dirty="0"/>
          </a:p>
          <a:p>
            <a:r>
              <a:rPr lang="de-AT" dirty="0"/>
              <a:t>Buttons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fight</a:t>
            </a:r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8B981A3-7CBE-4C0E-BE6F-050B4C6D470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68846" y="609600"/>
            <a:ext cx="5478565" cy="3081693"/>
          </a:xfrm>
          <a:prstGeom prst="rect">
            <a:avLst/>
          </a:prstGeom>
        </p:spPr>
      </p:pic>
      <p:pic>
        <p:nvPicPr>
          <p:cNvPr id="6" name="standing">
            <a:hlinkClick r:id="" action="ppaction://media"/>
            <a:extLst>
              <a:ext uri="{FF2B5EF4-FFF2-40B4-BE49-F238E27FC236}">
                <a16:creationId xmlns:a16="http://schemas.microsoft.com/office/drawing/2014/main" id="{845E87D8-A01F-48EE-831F-4CC5D9EE24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254161" y="4338950"/>
            <a:ext cx="1079590" cy="585320"/>
          </a:xfrm>
          <a:prstGeom prst="rect">
            <a:avLst/>
          </a:prstGeom>
        </p:spPr>
      </p:pic>
      <p:pic>
        <p:nvPicPr>
          <p:cNvPr id="7" name="hit">
            <a:hlinkClick r:id="" action="ppaction://media"/>
            <a:extLst>
              <a:ext uri="{FF2B5EF4-FFF2-40B4-BE49-F238E27FC236}">
                <a16:creationId xmlns:a16="http://schemas.microsoft.com/office/drawing/2014/main" id="{DF50749B-39C6-4E7E-827E-E55C741E4BE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303837" y="4344163"/>
            <a:ext cx="1079590" cy="585320"/>
          </a:xfrm>
          <a:prstGeom prst="rect">
            <a:avLst/>
          </a:prstGeom>
        </p:spPr>
      </p:pic>
      <p:pic>
        <p:nvPicPr>
          <p:cNvPr id="8" name="run">
            <a:hlinkClick r:id="" action="ppaction://media"/>
            <a:extLst>
              <a:ext uri="{FF2B5EF4-FFF2-40B4-BE49-F238E27FC236}">
                <a16:creationId xmlns:a16="http://schemas.microsoft.com/office/drawing/2014/main" id="{224F8414-F699-4B05-A5D2-1DCEA4328076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6356691" y="4338950"/>
            <a:ext cx="1079590" cy="585320"/>
          </a:xfrm>
          <a:prstGeom prst="rect">
            <a:avLst/>
          </a:prstGeom>
        </p:spPr>
      </p:pic>
      <p:pic>
        <p:nvPicPr>
          <p:cNvPr id="9" name="kick">
            <a:hlinkClick r:id="" action="ppaction://media"/>
            <a:extLst>
              <a:ext uri="{FF2B5EF4-FFF2-40B4-BE49-F238E27FC236}">
                <a16:creationId xmlns:a16="http://schemas.microsoft.com/office/drawing/2014/main" id="{F58D3471-084E-46DB-9A62-F3B96726C191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7406367" y="4338949"/>
            <a:ext cx="1079590" cy="585320"/>
          </a:xfrm>
          <a:prstGeom prst="rect">
            <a:avLst/>
          </a:prstGeom>
        </p:spPr>
      </p:pic>
      <p:pic>
        <p:nvPicPr>
          <p:cNvPr id="10" name="die">
            <a:hlinkClick r:id="" action="ppaction://media"/>
            <a:extLst>
              <a:ext uri="{FF2B5EF4-FFF2-40B4-BE49-F238E27FC236}">
                <a16:creationId xmlns:a16="http://schemas.microsoft.com/office/drawing/2014/main" id="{4C8E5829-6D5F-4F92-9023-1DF76D4A0241}"/>
              </a:ext>
            </a:extLst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8456043" y="4338949"/>
            <a:ext cx="1079590" cy="58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398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60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45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66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18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21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mute="1">
                <p:cTn id="2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 mute="1">
                <p:cTn id="33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8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 mute="1">
                <p:cTn id="39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40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4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1F3EA7-CAF0-419A-AA38-E268B3651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Who </a:t>
            </a:r>
            <a:r>
              <a:rPr lang="de-AT" dirty="0" err="1"/>
              <a:t>did</a:t>
            </a:r>
            <a:r>
              <a:rPr lang="de-AT" dirty="0"/>
              <a:t> </a:t>
            </a:r>
            <a:r>
              <a:rPr lang="de-AT" dirty="0" err="1"/>
              <a:t>what</a:t>
            </a:r>
            <a:r>
              <a:rPr lang="de-AT" dirty="0"/>
              <a:t>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BF2115B-8FEC-4DFB-B729-0B1198D374C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de-AT" dirty="0"/>
              <a:t>Boris</a:t>
            </a:r>
          </a:p>
          <a:p>
            <a:pPr lvl="1"/>
            <a:r>
              <a:rPr lang="de-AT" dirty="0"/>
              <a:t>Game design</a:t>
            </a:r>
          </a:p>
          <a:p>
            <a:pPr lvl="1"/>
            <a:r>
              <a:rPr lang="de-AT" dirty="0"/>
              <a:t>Sound</a:t>
            </a:r>
          </a:p>
          <a:p>
            <a:pPr lvl="1"/>
            <a:r>
              <a:rPr lang="de-AT" dirty="0"/>
              <a:t>Enemy </a:t>
            </a:r>
            <a:r>
              <a:rPr lang="de-AT" dirty="0" err="1"/>
              <a:t>movement</a:t>
            </a:r>
            <a:endParaRPr lang="de-AT" dirty="0"/>
          </a:p>
          <a:p>
            <a:pPr lvl="1"/>
            <a:r>
              <a:rPr lang="de-AT" dirty="0"/>
              <a:t>Light </a:t>
            </a:r>
            <a:r>
              <a:rPr lang="de-AT" dirty="0" err="1"/>
              <a:t>effects</a:t>
            </a:r>
            <a:endParaRPr lang="de-AT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9627DEF-733A-4BD2-91F1-D660C39386A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de-AT" dirty="0"/>
          </a:p>
          <a:p>
            <a:r>
              <a:rPr lang="de-AT" dirty="0"/>
              <a:t>Jakob</a:t>
            </a:r>
          </a:p>
          <a:p>
            <a:pPr lvl="1"/>
            <a:r>
              <a:rPr lang="de-AT" dirty="0"/>
              <a:t>Controls</a:t>
            </a:r>
          </a:p>
          <a:p>
            <a:pPr lvl="1"/>
            <a:r>
              <a:rPr lang="de-AT" dirty="0"/>
              <a:t>Fighting</a:t>
            </a:r>
          </a:p>
          <a:p>
            <a:pPr lvl="1"/>
            <a:r>
              <a:rPr lang="de-AT" dirty="0"/>
              <a:t>GUI</a:t>
            </a:r>
          </a:p>
          <a:p>
            <a:pPr lvl="1"/>
            <a:r>
              <a:rPr lang="de-AT" dirty="0" err="1"/>
              <a:t>Animations</a:t>
            </a:r>
            <a:endParaRPr lang="de-AT" dirty="0"/>
          </a:p>
          <a:p>
            <a:pPr marL="0" indent="0">
              <a:buNone/>
            </a:pP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167780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E2F790C6-AEB8-46FF-8A48-6CB462CB4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Scripts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ADD68C1-410C-4DA1-808F-CACBA34E4D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Santa </a:t>
            </a:r>
            <a:r>
              <a:rPr lang="de-AT" dirty="0" err="1"/>
              <a:t>controller</a:t>
            </a:r>
            <a:endParaRPr lang="de-AT" dirty="0"/>
          </a:p>
          <a:p>
            <a:r>
              <a:rPr lang="de-AT" dirty="0"/>
              <a:t>Enemy </a:t>
            </a:r>
            <a:r>
              <a:rPr lang="de-AT" dirty="0" err="1"/>
              <a:t>controller</a:t>
            </a:r>
            <a:endParaRPr lang="de-AT" dirty="0"/>
          </a:p>
          <a:p>
            <a:r>
              <a:rPr lang="de-AT" dirty="0"/>
              <a:t>Game </a:t>
            </a:r>
            <a:r>
              <a:rPr lang="de-AT" dirty="0" err="1"/>
              <a:t>controller</a:t>
            </a:r>
            <a:endParaRPr lang="de-AT" dirty="0"/>
          </a:p>
          <a:p>
            <a:r>
              <a:rPr lang="de-AT" dirty="0" err="1"/>
              <a:t>Healthdrink</a:t>
            </a:r>
            <a:r>
              <a:rPr lang="de-AT" dirty="0"/>
              <a:t> </a:t>
            </a:r>
            <a:r>
              <a:rPr lang="de-AT" dirty="0" err="1"/>
              <a:t>controller</a:t>
            </a:r>
            <a:endParaRPr lang="de-AT" dirty="0"/>
          </a:p>
          <a:p>
            <a:r>
              <a:rPr lang="de-AT" dirty="0" err="1"/>
              <a:t>Startgui</a:t>
            </a:r>
            <a:r>
              <a:rPr lang="de-AT" dirty="0"/>
              <a:t> </a:t>
            </a:r>
            <a:r>
              <a:rPr lang="de-AT" dirty="0" err="1"/>
              <a:t>manager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022920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DED922-D62F-4859-A578-98E80BDAA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Current</a:t>
            </a:r>
            <a:r>
              <a:rPr lang="de-AT" dirty="0"/>
              <a:t> </a:t>
            </a:r>
            <a:r>
              <a:rPr lang="de-AT" dirty="0" err="1"/>
              <a:t>state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3F675A-487D-4DA1-B895-1F7ECCCAD7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One</a:t>
            </a:r>
            <a:r>
              <a:rPr lang="de-AT" dirty="0"/>
              <a:t> </a:t>
            </a:r>
            <a:r>
              <a:rPr lang="de-AT" dirty="0" err="1"/>
              <a:t>huge</a:t>
            </a:r>
            <a:r>
              <a:rPr lang="de-AT" dirty="0"/>
              <a:t> fully </a:t>
            </a:r>
            <a:r>
              <a:rPr lang="de-AT" dirty="0" err="1"/>
              <a:t>playable</a:t>
            </a:r>
            <a:r>
              <a:rPr lang="de-AT" dirty="0"/>
              <a:t> </a:t>
            </a:r>
            <a:r>
              <a:rPr lang="de-AT" dirty="0" err="1"/>
              <a:t>dungeon</a:t>
            </a:r>
            <a:r>
              <a:rPr lang="de-AT" dirty="0"/>
              <a:t> </a:t>
            </a:r>
          </a:p>
          <a:p>
            <a:r>
              <a:rPr lang="de-AT" dirty="0" err="1"/>
              <a:t>available</a:t>
            </a:r>
            <a:r>
              <a:rPr lang="de-AT" dirty="0"/>
              <a:t> on </a:t>
            </a:r>
            <a:r>
              <a:rPr lang="de-AT" dirty="0" err="1"/>
              <a:t>google</a:t>
            </a:r>
            <a:r>
              <a:rPr lang="de-AT" dirty="0"/>
              <a:t> </a:t>
            </a:r>
            <a:r>
              <a:rPr lang="de-AT" dirty="0" err="1"/>
              <a:t>play</a:t>
            </a:r>
            <a:r>
              <a:rPr lang="de-AT" dirty="0"/>
              <a:t> </a:t>
            </a:r>
            <a:r>
              <a:rPr lang="de-AT" dirty="0" err="1"/>
              <a:t>store</a:t>
            </a:r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E86BF39-A4ED-463F-8E53-B10A2E8CB1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2492" y="949744"/>
            <a:ext cx="5044919" cy="2473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990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772DC4-5A22-42F2-9021-28FAB4C0C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Possible </a:t>
            </a:r>
            <a:r>
              <a:rPr lang="de-AT" dirty="0" err="1"/>
              <a:t>updates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ED8D658-FC0A-4B3B-AB15-513DE417E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More </a:t>
            </a:r>
            <a:r>
              <a:rPr lang="de-AT" dirty="0" err="1"/>
              <a:t>dungeons</a:t>
            </a:r>
            <a:endParaRPr lang="de-AT" dirty="0"/>
          </a:p>
          <a:p>
            <a:r>
              <a:rPr lang="de-AT" dirty="0" err="1"/>
              <a:t>Better</a:t>
            </a:r>
            <a:r>
              <a:rPr lang="de-AT" dirty="0"/>
              <a:t> </a:t>
            </a:r>
            <a:r>
              <a:rPr lang="de-AT" dirty="0" err="1"/>
              <a:t>animation</a:t>
            </a:r>
            <a:r>
              <a:rPr lang="de-AT" dirty="0"/>
              <a:t> on </a:t>
            </a:r>
            <a:r>
              <a:rPr lang="de-AT" dirty="0" err="1"/>
              <a:t>enemies</a:t>
            </a:r>
            <a:endParaRPr lang="de-AT" dirty="0"/>
          </a:p>
          <a:p>
            <a:r>
              <a:rPr lang="de-AT" dirty="0" err="1"/>
              <a:t>Several</a:t>
            </a:r>
            <a:r>
              <a:rPr lang="de-AT" dirty="0"/>
              <a:t> </a:t>
            </a:r>
            <a:r>
              <a:rPr lang="de-AT" dirty="0" err="1"/>
              <a:t>characters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1441813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tz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TM03457485[[fn=Netz]]</Template>
  <TotalTime>0</TotalTime>
  <Words>101</Words>
  <Application>Microsoft Office PowerPoint</Application>
  <PresentationFormat>Breitbild</PresentationFormat>
  <Paragraphs>48</Paragraphs>
  <Slides>11</Slides>
  <Notes>0</Notes>
  <HiddenSlides>0</HiddenSlides>
  <MMClips>5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4" baseType="lpstr">
      <vt:lpstr>Arial</vt:lpstr>
      <vt:lpstr>Century Gothic</vt:lpstr>
      <vt:lpstr>Netz</vt:lpstr>
      <vt:lpstr>Mega Dungeon Fighter</vt:lpstr>
      <vt:lpstr>idea</vt:lpstr>
      <vt:lpstr>Gameplay</vt:lpstr>
      <vt:lpstr>Features</vt:lpstr>
      <vt:lpstr>controls</vt:lpstr>
      <vt:lpstr>Who did what?</vt:lpstr>
      <vt:lpstr>Scripts</vt:lpstr>
      <vt:lpstr>Current state</vt:lpstr>
      <vt:lpstr>Possible updates</vt:lpstr>
      <vt:lpstr>Demo</vt:lpstr>
      <vt:lpstr>Thanks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Mega dungeon Fighter</dc:title>
  <dc:creator>Jakob</dc:creator>
  <cp:lastModifiedBy>Jakob</cp:lastModifiedBy>
  <cp:revision>10</cp:revision>
  <dcterms:created xsi:type="dcterms:W3CDTF">2019-01-31T15:28:58Z</dcterms:created>
  <dcterms:modified xsi:type="dcterms:W3CDTF">2019-02-01T10:02:30Z</dcterms:modified>
</cp:coreProperties>
</file>

<file path=docProps/thumbnail.jpeg>
</file>